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"/>
  </p:notesMasterIdLst>
  <p:sldIdLst>
    <p:sldId id="256" r:id="rId2"/>
  </p:sldIdLst>
  <p:sldSz cx="32397700" cy="43192700"/>
  <p:notesSz cx="6858000" cy="9144000"/>
  <p:embeddedFontLst>
    <p:embeddedFont>
      <p:font typeface="Glacial Indifference" panose="020B0604020202020204" charset="0"/>
      <p:regular r:id="rId4"/>
    </p:embeddedFont>
    <p:embeddedFont>
      <p:font typeface="Glacial Indifference Bold" panose="020B0604020202020204" charset="0"/>
      <p:regular r:id="rId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2" d="100"/>
          <a:sy n="12" d="100"/>
        </p:scale>
        <p:origin x="1915" y="1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font" Target="fonts/font2.fntdata"/><Relationship Id="rId4" Type="http://schemas.openxmlformats.org/officeDocument/2006/relationships/font" Target="fonts/font1.fntdata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2421" cy="459074"/>
          </a:xfrm>
          <a:prstGeom prst="rect">
            <a:avLst/>
          </a:prstGeom>
        </p:spPr>
        <p:txBody>
          <a:bodyPr vert="horz" lIns="89725" tIns="44862" rIns="89725" bIns="44862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028" y="0"/>
            <a:ext cx="2972421" cy="459074"/>
          </a:xfrm>
          <a:prstGeom prst="rect">
            <a:avLst/>
          </a:prstGeom>
        </p:spPr>
        <p:txBody>
          <a:bodyPr vert="horz" lIns="89725" tIns="44862" rIns="89725" bIns="44862" rtlCol="0"/>
          <a:lstStyle>
            <a:lvl1pPr algn="r">
              <a:defRPr sz="1200"/>
            </a:lvl1pPr>
          </a:lstStyle>
          <a:p>
            <a:fld id="{1D06B8F6-3F99-4582-B536-5A3BCA70664D}" type="datetimeFigureOut">
              <a:rPr lang="es-MX" smtClean="0"/>
              <a:t>03/09/2025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25" tIns="44862" rIns="89725" bIns="44862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6421" y="4400238"/>
            <a:ext cx="5485158" cy="3600762"/>
          </a:xfrm>
          <a:prstGeom prst="rect">
            <a:avLst/>
          </a:prstGeom>
        </p:spPr>
        <p:txBody>
          <a:bodyPr vert="horz" lIns="89725" tIns="44862" rIns="89725" bIns="44862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2" y="8684928"/>
            <a:ext cx="2972421" cy="459074"/>
          </a:xfrm>
          <a:prstGeom prst="rect">
            <a:avLst/>
          </a:prstGeom>
        </p:spPr>
        <p:txBody>
          <a:bodyPr vert="horz" lIns="89725" tIns="44862" rIns="89725" bIns="44862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028" y="8684928"/>
            <a:ext cx="2972421" cy="459074"/>
          </a:xfrm>
          <a:prstGeom prst="rect">
            <a:avLst/>
          </a:prstGeom>
        </p:spPr>
        <p:txBody>
          <a:bodyPr vert="horz" lIns="89725" tIns="44862" rIns="89725" bIns="44862" rtlCol="0" anchor="b"/>
          <a:lstStyle>
            <a:lvl1pPr algn="r">
              <a:defRPr sz="1200"/>
            </a:lvl1pPr>
          </a:lstStyle>
          <a:p>
            <a:fld id="{99B2C327-3187-40EE-864D-77EF56CA92C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7963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7"/>
          <p:cNvSpPr/>
          <p:nvPr/>
        </p:nvSpPr>
        <p:spPr>
          <a:xfrm>
            <a:off x="0" y="11096694"/>
            <a:ext cx="15952350" cy="1223427"/>
          </a:xfrm>
          <a:custGeom>
            <a:avLst/>
            <a:gdLst/>
            <a:ahLst/>
            <a:cxnLst/>
            <a:rect l="l" t="t" r="r" b="b"/>
            <a:pathLst>
              <a:path w="1333958" h="102305">
                <a:moveTo>
                  <a:pt x="0" y="0"/>
                </a:moveTo>
                <a:lnTo>
                  <a:pt x="1333958" y="0"/>
                </a:lnTo>
                <a:lnTo>
                  <a:pt x="1333958" y="102305"/>
                </a:lnTo>
                <a:lnTo>
                  <a:pt x="0" y="102305"/>
                </a:lnTo>
                <a:close/>
              </a:path>
            </a:pathLst>
          </a:custGeom>
          <a:solidFill>
            <a:srgbClr val="62842A"/>
          </a:solidFill>
        </p:spPr>
        <p:txBody>
          <a:bodyPr anchor="ctr"/>
          <a:lstStyle/>
          <a:p>
            <a:pPr algn="ctr"/>
            <a:r>
              <a:rPr lang="es-MX" sz="8000" b="1" dirty="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Introducción</a:t>
            </a:r>
            <a:endParaRPr lang="es-MX" sz="8000" noProof="0" dirty="0">
              <a:solidFill>
                <a:schemeClr val="bg1"/>
              </a:solidFill>
              <a:latin typeface="Glacial Indifference Bold" panose="020B0604020202020204" charset="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246500" y="10606772"/>
            <a:ext cx="15952350" cy="25902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8539"/>
              </a:lnSpc>
            </a:pPr>
            <a:endParaRPr lang="es-MX" noProof="0" dirty="0">
              <a:latin typeface="Glacial Indifference Bold" panose="020B0604020202020204" charset="0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876776" y="4042867"/>
            <a:ext cx="30646448" cy="1511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60"/>
              </a:lnSpc>
            </a:pPr>
            <a:r>
              <a:rPr lang="es-MX" sz="9042" b="1" noProof="0" dirty="0">
                <a:solidFill>
                  <a:srgbClr val="22343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TÍTULO DEL TRABAJO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4374281" y="7457140"/>
            <a:ext cx="3226891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s-MX" sz="6999" b="1" noProof="0" dirty="0">
                <a:solidFill>
                  <a:srgbClr val="62842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Autores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660920" y="8854579"/>
            <a:ext cx="4936406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s-MX" sz="6999" noProof="0" dirty="0">
                <a:solidFill>
                  <a:srgbClr val="62828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Instituciones </a:t>
            </a:r>
          </a:p>
        </p:txBody>
      </p:sp>
      <p:sp>
        <p:nvSpPr>
          <p:cNvPr id="55" name="Freeform 47">
            <a:extLst>
              <a:ext uri="{FF2B5EF4-FFF2-40B4-BE49-F238E27FC236}">
                <a16:creationId xmlns:a16="http://schemas.microsoft.com/office/drawing/2014/main" id="{6D6C5092-6DD4-A159-0398-B2620E5B3B2B}"/>
              </a:ext>
            </a:extLst>
          </p:cNvPr>
          <p:cNvSpPr/>
          <p:nvPr/>
        </p:nvSpPr>
        <p:spPr>
          <a:xfrm>
            <a:off x="0" y="23120350"/>
            <a:ext cx="15952350" cy="1223427"/>
          </a:xfrm>
          <a:custGeom>
            <a:avLst/>
            <a:gdLst/>
            <a:ahLst/>
            <a:cxnLst/>
            <a:rect l="l" t="t" r="r" b="b"/>
            <a:pathLst>
              <a:path w="1333958" h="102305">
                <a:moveTo>
                  <a:pt x="0" y="0"/>
                </a:moveTo>
                <a:lnTo>
                  <a:pt x="1333958" y="0"/>
                </a:lnTo>
                <a:lnTo>
                  <a:pt x="1333958" y="102305"/>
                </a:lnTo>
                <a:lnTo>
                  <a:pt x="0" y="102305"/>
                </a:lnTo>
                <a:close/>
              </a:path>
            </a:pathLst>
          </a:custGeom>
          <a:solidFill>
            <a:srgbClr val="62842A"/>
          </a:solidFill>
        </p:spPr>
        <p:txBody>
          <a:bodyPr anchor="ctr"/>
          <a:lstStyle/>
          <a:p>
            <a:pPr algn="ctr"/>
            <a:r>
              <a:rPr lang="es-MX" sz="8000" noProof="0" dirty="0">
                <a:solidFill>
                  <a:schemeClr val="bg1"/>
                </a:solidFill>
                <a:latin typeface="Glacial Indifference Bold" panose="020B0604020202020204" charset="0"/>
              </a:rPr>
              <a:t>Materiales y Métodos</a:t>
            </a:r>
          </a:p>
        </p:txBody>
      </p:sp>
      <p:sp>
        <p:nvSpPr>
          <p:cNvPr id="56" name="Freeform 47">
            <a:extLst>
              <a:ext uri="{FF2B5EF4-FFF2-40B4-BE49-F238E27FC236}">
                <a16:creationId xmlns:a16="http://schemas.microsoft.com/office/drawing/2014/main" id="{81C0A743-F78A-4733-3C59-3FE8C0B1D1A1}"/>
              </a:ext>
            </a:extLst>
          </p:cNvPr>
          <p:cNvSpPr/>
          <p:nvPr/>
        </p:nvSpPr>
        <p:spPr>
          <a:xfrm>
            <a:off x="16460833" y="11096694"/>
            <a:ext cx="15952350" cy="1223427"/>
          </a:xfrm>
          <a:custGeom>
            <a:avLst/>
            <a:gdLst/>
            <a:ahLst/>
            <a:cxnLst/>
            <a:rect l="l" t="t" r="r" b="b"/>
            <a:pathLst>
              <a:path w="1333958" h="102305">
                <a:moveTo>
                  <a:pt x="0" y="0"/>
                </a:moveTo>
                <a:lnTo>
                  <a:pt x="1333958" y="0"/>
                </a:lnTo>
                <a:lnTo>
                  <a:pt x="1333958" y="102305"/>
                </a:lnTo>
                <a:lnTo>
                  <a:pt x="0" y="102305"/>
                </a:lnTo>
                <a:close/>
              </a:path>
            </a:pathLst>
          </a:custGeom>
          <a:solidFill>
            <a:srgbClr val="62842A"/>
          </a:solidFill>
        </p:spPr>
        <p:txBody>
          <a:bodyPr anchor="ctr"/>
          <a:lstStyle/>
          <a:p>
            <a:pPr algn="ctr"/>
            <a:r>
              <a:rPr lang="es-MX" sz="8000" noProof="0" dirty="0">
                <a:solidFill>
                  <a:schemeClr val="bg1"/>
                </a:solidFill>
                <a:latin typeface="Glacial Indifference Bold" panose="020B0604020202020204" charset="0"/>
              </a:rPr>
              <a:t>Resultados y Discusión</a:t>
            </a:r>
          </a:p>
        </p:txBody>
      </p:sp>
      <p:sp>
        <p:nvSpPr>
          <p:cNvPr id="57" name="Freeform 47">
            <a:extLst>
              <a:ext uri="{FF2B5EF4-FFF2-40B4-BE49-F238E27FC236}">
                <a16:creationId xmlns:a16="http://schemas.microsoft.com/office/drawing/2014/main" id="{18787F3F-3FA2-8CD1-2A1B-44A8276B9F1F}"/>
              </a:ext>
            </a:extLst>
          </p:cNvPr>
          <p:cNvSpPr/>
          <p:nvPr/>
        </p:nvSpPr>
        <p:spPr>
          <a:xfrm>
            <a:off x="16472626" y="30849901"/>
            <a:ext cx="15952350" cy="1223427"/>
          </a:xfrm>
          <a:custGeom>
            <a:avLst/>
            <a:gdLst/>
            <a:ahLst/>
            <a:cxnLst/>
            <a:rect l="l" t="t" r="r" b="b"/>
            <a:pathLst>
              <a:path w="1333958" h="102305">
                <a:moveTo>
                  <a:pt x="0" y="0"/>
                </a:moveTo>
                <a:lnTo>
                  <a:pt x="1333958" y="0"/>
                </a:lnTo>
                <a:lnTo>
                  <a:pt x="1333958" y="102305"/>
                </a:lnTo>
                <a:lnTo>
                  <a:pt x="0" y="102305"/>
                </a:lnTo>
                <a:close/>
              </a:path>
            </a:pathLst>
          </a:custGeom>
          <a:solidFill>
            <a:srgbClr val="62842A"/>
          </a:solidFill>
        </p:spPr>
        <p:txBody>
          <a:bodyPr anchor="ctr"/>
          <a:lstStyle/>
          <a:p>
            <a:pPr algn="ctr"/>
            <a:r>
              <a:rPr lang="es-MX" sz="8000" noProof="0" dirty="0">
                <a:solidFill>
                  <a:schemeClr val="bg1"/>
                </a:solidFill>
                <a:latin typeface="Glacial Indifference Bold" panose="020B0604020202020204" charset="0"/>
              </a:rPr>
              <a:t>Conclusiones</a:t>
            </a:r>
          </a:p>
        </p:txBody>
      </p:sp>
      <p:sp>
        <p:nvSpPr>
          <p:cNvPr id="58" name="Freeform 47">
            <a:extLst>
              <a:ext uri="{FF2B5EF4-FFF2-40B4-BE49-F238E27FC236}">
                <a16:creationId xmlns:a16="http://schemas.microsoft.com/office/drawing/2014/main" id="{89F99728-6D14-E91E-909E-718AEBB5470A}"/>
              </a:ext>
            </a:extLst>
          </p:cNvPr>
          <p:cNvSpPr/>
          <p:nvPr/>
        </p:nvSpPr>
        <p:spPr>
          <a:xfrm>
            <a:off x="16495305" y="36607750"/>
            <a:ext cx="15952350" cy="1223427"/>
          </a:xfrm>
          <a:custGeom>
            <a:avLst/>
            <a:gdLst/>
            <a:ahLst/>
            <a:cxnLst/>
            <a:rect l="l" t="t" r="r" b="b"/>
            <a:pathLst>
              <a:path w="1333958" h="102305">
                <a:moveTo>
                  <a:pt x="0" y="0"/>
                </a:moveTo>
                <a:lnTo>
                  <a:pt x="1333958" y="0"/>
                </a:lnTo>
                <a:lnTo>
                  <a:pt x="1333958" y="102305"/>
                </a:lnTo>
                <a:lnTo>
                  <a:pt x="0" y="102305"/>
                </a:lnTo>
                <a:close/>
              </a:path>
            </a:pathLst>
          </a:custGeom>
          <a:solidFill>
            <a:srgbClr val="62842A"/>
          </a:solidFill>
        </p:spPr>
        <p:txBody>
          <a:bodyPr anchor="ctr"/>
          <a:lstStyle/>
          <a:p>
            <a:pPr algn="ctr"/>
            <a:r>
              <a:rPr lang="es-MX" sz="8000" noProof="0" dirty="0">
                <a:solidFill>
                  <a:schemeClr val="bg1"/>
                </a:solidFill>
                <a:latin typeface="Glacial Indifference Bold" panose="020B0604020202020204" charset="0"/>
              </a:rPr>
              <a:t>Literatura Citada</a:t>
            </a:r>
          </a:p>
        </p:txBody>
      </p:sp>
      <p:sp>
        <p:nvSpPr>
          <p:cNvPr id="59" name="Freeform 47">
            <a:extLst>
              <a:ext uri="{FF2B5EF4-FFF2-40B4-BE49-F238E27FC236}">
                <a16:creationId xmlns:a16="http://schemas.microsoft.com/office/drawing/2014/main" id="{A8288FBC-6477-CBAF-5087-A0481EB22730}"/>
              </a:ext>
            </a:extLst>
          </p:cNvPr>
          <p:cNvSpPr/>
          <p:nvPr/>
        </p:nvSpPr>
        <p:spPr>
          <a:xfrm>
            <a:off x="35376" y="12810043"/>
            <a:ext cx="15952350" cy="9740393"/>
          </a:xfrm>
          <a:custGeom>
            <a:avLst/>
            <a:gdLst/>
            <a:ahLst/>
            <a:cxnLst/>
            <a:rect l="l" t="t" r="r" b="b"/>
            <a:pathLst>
              <a:path w="1333958" h="102305">
                <a:moveTo>
                  <a:pt x="0" y="0"/>
                </a:moveTo>
                <a:lnTo>
                  <a:pt x="1333958" y="0"/>
                </a:lnTo>
                <a:lnTo>
                  <a:pt x="1333958" y="102305"/>
                </a:lnTo>
                <a:lnTo>
                  <a:pt x="0" y="102305"/>
                </a:lnTo>
                <a:close/>
              </a:path>
            </a:pathLst>
          </a:custGeom>
          <a:noFill/>
        </p:spPr>
        <p:txBody>
          <a:bodyPr anchor="t"/>
          <a:lstStyle/>
          <a:p>
            <a:pPr algn="just"/>
            <a:r>
              <a:rPr lang="es-MX" sz="3600" noProof="0" dirty="0" err="1">
                <a:latin typeface="Glacial Indifference" panose="020B0604020202020204" charset="0"/>
              </a:rPr>
              <a:t>XXXXXXXXXXXXXXXXXXXXXXXXXXXXXXXXXX</a:t>
            </a:r>
            <a:endParaRPr lang="es-MX" sz="3600" noProof="0" dirty="0">
              <a:latin typeface="Glacial Indifference" panose="020B0604020202020204" charset="0"/>
            </a:endParaRPr>
          </a:p>
        </p:txBody>
      </p:sp>
      <p:sp>
        <p:nvSpPr>
          <p:cNvPr id="60" name="Freeform 47">
            <a:extLst>
              <a:ext uri="{FF2B5EF4-FFF2-40B4-BE49-F238E27FC236}">
                <a16:creationId xmlns:a16="http://schemas.microsoft.com/office/drawing/2014/main" id="{3AF277AB-25C8-FE1C-F086-3D1E79C88F70}"/>
              </a:ext>
            </a:extLst>
          </p:cNvPr>
          <p:cNvSpPr/>
          <p:nvPr/>
        </p:nvSpPr>
        <p:spPr>
          <a:xfrm>
            <a:off x="-27275" y="24901898"/>
            <a:ext cx="15952350" cy="12929279"/>
          </a:xfrm>
          <a:custGeom>
            <a:avLst/>
            <a:gdLst/>
            <a:ahLst/>
            <a:cxnLst/>
            <a:rect l="l" t="t" r="r" b="b"/>
            <a:pathLst>
              <a:path w="1333958" h="102305">
                <a:moveTo>
                  <a:pt x="0" y="0"/>
                </a:moveTo>
                <a:lnTo>
                  <a:pt x="1333958" y="0"/>
                </a:lnTo>
                <a:lnTo>
                  <a:pt x="1333958" y="102305"/>
                </a:lnTo>
                <a:lnTo>
                  <a:pt x="0" y="102305"/>
                </a:lnTo>
                <a:close/>
              </a:path>
            </a:pathLst>
          </a:custGeom>
          <a:noFill/>
        </p:spPr>
        <p:txBody>
          <a:bodyPr anchor="t"/>
          <a:lstStyle/>
          <a:p>
            <a:pPr algn="just"/>
            <a:r>
              <a:rPr lang="es-MX" sz="3600" noProof="0" dirty="0" err="1">
                <a:latin typeface="Glacial Indifference" panose="020B0604020202020204" charset="0"/>
              </a:rPr>
              <a:t>XXXXXXXXXXXXXXXXXXXXXXXXXXXXXXXXXX</a:t>
            </a:r>
            <a:endParaRPr lang="es-MX" sz="3600" noProof="0" dirty="0">
              <a:latin typeface="Glacial Indifference" panose="020B0604020202020204" charset="0"/>
            </a:endParaRPr>
          </a:p>
        </p:txBody>
      </p:sp>
      <p:sp>
        <p:nvSpPr>
          <p:cNvPr id="61" name="Freeform 47">
            <a:extLst>
              <a:ext uri="{FF2B5EF4-FFF2-40B4-BE49-F238E27FC236}">
                <a16:creationId xmlns:a16="http://schemas.microsoft.com/office/drawing/2014/main" id="{A4357663-EF9F-945B-338F-559E9BAED930}"/>
              </a:ext>
            </a:extLst>
          </p:cNvPr>
          <p:cNvSpPr/>
          <p:nvPr/>
        </p:nvSpPr>
        <p:spPr>
          <a:xfrm>
            <a:off x="16647704" y="12795051"/>
            <a:ext cx="15714620" cy="12929279"/>
          </a:xfrm>
          <a:custGeom>
            <a:avLst/>
            <a:gdLst/>
            <a:ahLst/>
            <a:cxnLst/>
            <a:rect l="l" t="t" r="r" b="b"/>
            <a:pathLst>
              <a:path w="1333958" h="102305">
                <a:moveTo>
                  <a:pt x="0" y="0"/>
                </a:moveTo>
                <a:lnTo>
                  <a:pt x="1333958" y="0"/>
                </a:lnTo>
                <a:lnTo>
                  <a:pt x="1333958" y="102305"/>
                </a:lnTo>
                <a:lnTo>
                  <a:pt x="0" y="102305"/>
                </a:lnTo>
                <a:close/>
              </a:path>
            </a:pathLst>
          </a:custGeom>
          <a:noFill/>
        </p:spPr>
        <p:txBody>
          <a:bodyPr anchor="t"/>
          <a:lstStyle/>
          <a:p>
            <a:pPr algn="just"/>
            <a:r>
              <a:rPr lang="es-MX" sz="3600" noProof="0" dirty="0" err="1">
                <a:latin typeface="Glacial Indifference" panose="020B0604020202020204" charset="0"/>
              </a:rPr>
              <a:t>XXXXXXXXXXXXXXXXXXXXXXXXXXXXXXXXX</a:t>
            </a:r>
            <a:endParaRPr lang="es-MX" sz="3600" noProof="0" dirty="0">
              <a:latin typeface="Glacial Indifference" panose="020B0604020202020204" charset="0"/>
            </a:endParaRPr>
          </a:p>
        </p:txBody>
      </p:sp>
      <p:sp>
        <p:nvSpPr>
          <p:cNvPr id="62" name="Freeform 47">
            <a:extLst>
              <a:ext uri="{FF2B5EF4-FFF2-40B4-BE49-F238E27FC236}">
                <a16:creationId xmlns:a16="http://schemas.microsoft.com/office/drawing/2014/main" id="{D571A131-1955-DEEA-F014-C9064081598E}"/>
              </a:ext>
            </a:extLst>
          </p:cNvPr>
          <p:cNvSpPr/>
          <p:nvPr/>
        </p:nvSpPr>
        <p:spPr>
          <a:xfrm>
            <a:off x="16495304" y="32250818"/>
            <a:ext cx="15689459" cy="4356931"/>
          </a:xfrm>
          <a:custGeom>
            <a:avLst/>
            <a:gdLst/>
            <a:ahLst/>
            <a:cxnLst/>
            <a:rect l="l" t="t" r="r" b="b"/>
            <a:pathLst>
              <a:path w="1333958" h="102305">
                <a:moveTo>
                  <a:pt x="0" y="0"/>
                </a:moveTo>
                <a:lnTo>
                  <a:pt x="1333958" y="0"/>
                </a:lnTo>
                <a:lnTo>
                  <a:pt x="1333958" y="102305"/>
                </a:lnTo>
                <a:lnTo>
                  <a:pt x="0" y="102305"/>
                </a:lnTo>
                <a:close/>
              </a:path>
            </a:pathLst>
          </a:custGeom>
          <a:noFill/>
        </p:spPr>
        <p:txBody>
          <a:bodyPr anchor="t"/>
          <a:lstStyle/>
          <a:p>
            <a:pPr algn="just"/>
            <a:r>
              <a:rPr lang="es-MX" sz="3600" noProof="0" dirty="0" err="1">
                <a:latin typeface="Glacial Indifference" panose="020B0604020202020204" charset="0"/>
              </a:rPr>
              <a:t>XXXXXXXXXXXXXXXXXXXXXXXXXXXXXXXXX</a:t>
            </a:r>
            <a:endParaRPr lang="es-MX" sz="3600" noProof="0" dirty="0">
              <a:latin typeface="Glacial Indifference" panose="020B0604020202020204" charset="0"/>
            </a:endParaRPr>
          </a:p>
        </p:txBody>
      </p:sp>
      <p:sp>
        <p:nvSpPr>
          <p:cNvPr id="63" name="Freeform 47">
            <a:extLst>
              <a:ext uri="{FF2B5EF4-FFF2-40B4-BE49-F238E27FC236}">
                <a16:creationId xmlns:a16="http://schemas.microsoft.com/office/drawing/2014/main" id="{B6A477F8-9822-5C78-FE41-2755CBABA149}"/>
              </a:ext>
            </a:extLst>
          </p:cNvPr>
          <p:cNvSpPr/>
          <p:nvPr/>
        </p:nvSpPr>
        <p:spPr>
          <a:xfrm>
            <a:off x="16460834" y="38008668"/>
            <a:ext cx="15901490" cy="4356931"/>
          </a:xfrm>
          <a:custGeom>
            <a:avLst/>
            <a:gdLst/>
            <a:ahLst/>
            <a:cxnLst/>
            <a:rect l="l" t="t" r="r" b="b"/>
            <a:pathLst>
              <a:path w="1333958" h="102305">
                <a:moveTo>
                  <a:pt x="0" y="0"/>
                </a:moveTo>
                <a:lnTo>
                  <a:pt x="1333958" y="0"/>
                </a:lnTo>
                <a:lnTo>
                  <a:pt x="1333958" y="102305"/>
                </a:lnTo>
                <a:lnTo>
                  <a:pt x="0" y="102305"/>
                </a:lnTo>
                <a:close/>
              </a:path>
            </a:pathLst>
          </a:custGeom>
          <a:noFill/>
        </p:spPr>
        <p:txBody>
          <a:bodyPr anchor="t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noProof="0" dirty="0">
                <a:latin typeface="Glacial Indifference" panose="020B0604020202020204" charset="0"/>
              </a:rPr>
              <a:t>Cita 1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dirty="0">
                <a:latin typeface="Glacial Indifference" panose="020B0604020202020204" charset="0"/>
              </a:rPr>
              <a:t>Cita 2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noProof="0" dirty="0">
                <a:latin typeface="Glacial Indifference" panose="020B0604020202020204" charset="0"/>
              </a:rPr>
              <a:t>Cita 3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MX" sz="3600" noProof="0" dirty="0">
              <a:latin typeface="Glacial Indifference" panose="020B0604020202020204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D3923F61-C912-7AC4-A0C0-272A680036DF}"/>
              </a:ext>
            </a:extLst>
          </p:cNvPr>
          <p:cNvSpPr txBox="1"/>
          <p:nvPr/>
        </p:nvSpPr>
        <p:spPr>
          <a:xfrm>
            <a:off x="22122917" y="344674"/>
            <a:ext cx="10324738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MX" sz="6000" dirty="0">
                <a:solidFill>
                  <a:schemeClr val="bg1"/>
                </a:solidFill>
                <a:latin typeface="Glacial Indifference" panose="020B0604020202020204" charset="0"/>
              </a:rPr>
              <a:t>Agregar logo institucional o eliminar este texto</a:t>
            </a:r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96477F15-45CC-2ABA-E674-1B21B18D018C}"/>
              </a:ext>
            </a:extLst>
          </p:cNvPr>
          <p:cNvSpPr/>
          <p:nvPr/>
        </p:nvSpPr>
        <p:spPr>
          <a:xfrm>
            <a:off x="8222675" y="18092424"/>
            <a:ext cx="15952350" cy="4109295"/>
          </a:xfrm>
          <a:custGeom>
            <a:avLst/>
            <a:gdLst/>
            <a:ahLst/>
            <a:cxnLst/>
            <a:rect l="l" t="t" r="r" b="b"/>
            <a:pathLst>
              <a:path w="1333958" h="102305">
                <a:moveTo>
                  <a:pt x="0" y="0"/>
                </a:moveTo>
                <a:lnTo>
                  <a:pt x="1333958" y="0"/>
                </a:lnTo>
                <a:lnTo>
                  <a:pt x="1333958" y="102305"/>
                </a:lnTo>
                <a:lnTo>
                  <a:pt x="0" y="102305"/>
                </a:lnTo>
                <a:close/>
              </a:path>
            </a:pathLst>
          </a:custGeom>
          <a:solidFill>
            <a:srgbClr val="FFFF00"/>
          </a:solidFill>
        </p:spPr>
        <p:txBody>
          <a:bodyPr anchor="ctr"/>
          <a:lstStyle/>
          <a:p>
            <a:pPr algn="ctr"/>
            <a:r>
              <a:rPr lang="es-MX" sz="8000" noProof="0" dirty="0">
                <a:latin typeface="Glacial Indifference Bold" panose="020B0604020202020204" charset="0"/>
              </a:rPr>
              <a:t>Modifique los espacios de acuerdo a su necesitades y elimine este recuadro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44</Words>
  <Application>Microsoft Office PowerPoint</Application>
  <PresentationFormat>Personalizado</PresentationFormat>
  <Paragraphs>17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7" baseType="lpstr">
      <vt:lpstr>Glacial Indifference Bold</vt:lpstr>
      <vt:lpstr>Glacial Indifference</vt:lpstr>
      <vt:lpstr>Arial</vt:lpstr>
      <vt:lpstr>Calibri</vt:lpstr>
      <vt:lpstr>Aptos</vt:lpstr>
      <vt:lpstr>Office Theme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Alan</dc:creator>
  <cp:lastModifiedBy>Anonimo</cp:lastModifiedBy>
  <cp:revision>6</cp:revision>
  <cp:lastPrinted>2025-09-01T00:43:20Z</cp:lastPrinted>
  <dcterms:created xsi:type="dcterms:W3CDTF">2006-08-16T00:00:00Z</dcterms:created>
  <dcterms:modified xsi:type="dcterms:W3CDTF">2025-09-03T13:07:39Z</dcterms:modified>
  <dc:identifier>DAGxSXl8rBo</dc:identifier>
</cp:coreProperties>
</file>