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"/>
  </p:notesMasterIdLst>
  <p:sldIdLst>
    <p:sldId id="259" r:id="rId2"/>
    <p:sldId id="261" r:id="rId3"/>
  </p:sldIdLst>
  <p:sldSz cx="21374100" cy="15113000"/>
  <p:notesSz cx="6858000" cy="9144000"/>
  <p:embeddedFontLst>
    <p:embeddedFont>
      <p:font typeface="Calibri Light" panose="020F0302020204030204" pitchFamily="34" charset="0"/>
      <p:regular r:id="rId5"/>
      <p: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995FE70D-2ECE-4F43-961E-3B3A3DCA3F0F}">
          <p14:sldIdLst>
            <p14:sldId id="259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40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0" autoAdjust="0"/>
    <p:restoredTop sz="96370" autoAdjust="0"/>
  </p:normalViewPr>
  <p:slideViewPr>
    <p:cSldViewPr>
      <p:cViewPr varScale="1">
        <p:scale>
          <a:sx n="53" d="100"/>
          <a:sy n="53" d="100"/>
        </p:scale>
        <p:origin x="1596" y="84"/>
      </p:cViewPr>
      <p:guideLst>
        <p:guide orient="horz" pos="1527"/>
        <p:guide pos="40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99DEA-6923-474C-AD40-DA33123E54BF}" type="datetimeFigureOut">
              <a:rPr lang="es-MX" smtClean="0"/>
              <a:t>24/06/2026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2C6D7-31FC-4BD4-B48C-83CBC20A155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876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71763" y="2473355"/>
            <a:ext cx="16030575" cy="5261563"/>
          </a:xfrm>
        </p:spPr>
        <p:txBody>
          <a:bodyPr anchor="b"/>
          <a:lstStyle>
            <a:lvl1pPr algn="ctr">
              <a:defRPr sz="10519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71763" y="7937824"/>
            <a:ext cx="16030575" cy="3648809"/>
          </a:xfrm>
        </p:spPr>
        <p:txBody>
          <a:bodyPr/>
          <a:lstStyle>
            <a:lvl1pPr marL="0" indent="0" algn="ctr">
              <a:buNone/>
              <a:defRPr sz="4207"/>
            </a:lvl1pPr>
            <a:lvl2pPr marL="801517" indent="0" algn="ctr">
              <a:buNone/>
              <a:defRPr sz="3506"/>
            </a:lvl2pPr>
            <a:lvl3pPr marL="1603035" indent="0" algn="ctr">
              <a:buNone/>
              <a:defRPr sz="3156"/>
            </a:lvl3pPr>
            <a:lvl4pPr marL="2404552" indent="0" algn="ctr">
              <a:buNone/>
              <a:defRPr sz="2805"/>
            </a:lvl4pPr>
            <a:lvl5pPr marL="3206069" indent="0" algn="ctr">
              <a:buNone/>
              <a:defRPr sz="2805"/>
            </a:lvl5pPr>
            <a:lvl6pPr marL="4007587" indent="0" algn="ctr">
              <a:buNone/>
              <a:defRPr sz="2805"/>
            </a:lvl6pPr>
            <a:lvl7pPr marL="4809104" indent="0" algn="ctr">
              <a:buNone/>
              <a:defRPr sz="2805"/>
            </a:lvl7pPr>
            <a:lvl8pPr marL="5610621" indent="0" algn="ctr">
              <a:buNone/>
              <a:defRPr sz="2805"/>
            </a:lvl8pPr>
            <a:lvl9pPr marL="6412139" indent="0" algn="ctr">
              <a:buNone/>
              <a:defRPr sz="2805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2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8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8337" y="3767757"/>
            <a:ext cx="18435161" cy="6286587"/>
          </a:xfrm>
        </p:spPr>
        <p:txBody>
          <a:bodyPr anchor="b"/>
          <a:lstStyle>
            <a:lvl1pPr>
              <a:defRPr sz="10519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458337" y="10113818"/>
            <a:ext cx="18435161" cy="3305968"/>
          </a:xfrm>
        </p:spPr>
        <p:txBody>
          <a:bodyPr/>
          <a:lstStyle>
            <a:lvl1pPr marL="0" indent="0">
              <a:buNone/>
              <a:defRPr sz="4207">
                <a:solidFill>
                  <a:schemeClr val="tx1">
                    <a:tint val="75000"/>
                  </a:schemeClr>
                </a:solidFill>
              </a:defRPr>
            </a:lvl1pPr>
            <a:lvl2pPr marL="801517" indent="0">
              <a:buNone/>
              <a:defRPr sz="3506">
                <a:solidFill>
                  <a:schemeClr val="tx1">
                    <a:tint val="75000"/>
                  </a:schemeClr>
                </a:solidFill>
              </a:defRPr>
            </a:lvl2pPr>
            <a:lvl3pPr marL="1603035" indent="0">
              <a:buNone/>
              <a:defRPr sz="3156">
                <a:solidFill>
                  <a:schemeClr val="tx1">
                    <a:tint val="75000"/>
                  </a:schemeClr>
                </a:solidFill>
              </a:defRPr>
            </a:lvl3pPr>
            <a:lvl4pPr marL="2404552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4pPr>
            <a:lvl5pPr marL="3206069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5pPr>
            <a:lvl6pPr marL="4007587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6pPr>
            <a:lvl7pPr marL="4809104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7pPr>
            <a:lvl8pPr marL="5610621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8pPr>
            <a:lvl9pPr marL="6412139" indent="0">
              <a:buNone/>
              <a:defRPr sz="28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6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69469" y="4023136"/>
            <a:ext cx="9083993" cy="95890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820638" y="4023136"/>
            <a:ext cx="9083993" cy="95890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5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2253" y="804628"/>
            <a:ext cx="18435161" cy="292114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472254" y="3704785"/>
            <a:ext cx="9042245" cy="1815658"/>
          </a:xfrm>
        </p:spPr>
        <p:txBody>
          <a:bodyPr anchor="b"/>
          <a:lstStyle>
            <a:lvl1pPr marL="0" indent="0">
              <a:buNone/>
              <a:defRPr sz="4207" b="1"/>
            </a:lvl1pPr>
            <a:lvl2pPr marL="801517" indent="0">
              <a:buNone/>
              <a:defRPr sz="3506" b="1"/>
            </a:lvl2pPr>
            <a:lvl3pPr marL="1603035" indent="0">
              <a:buNone/>
              <a:defRPr sz="3156" b="1"/>
            </a:lvl3pPr>
            <a:lvl4pPr marL="2404552" indent="0">
              <a:buNone/>
              <a:defRPr sz="2805" b="1"/>
            </a:lvl4pPr>
            <a:lvl5pPr marL="3206069" indent="0">
              <a:buNone/>
              <a:defRPr sz="2805" b="1"/>
            </a:lvl5pPr>
            <a:lvl6pPr marL="4007587" indent="0">
              <a:buNone/>
              <a:defRPr sz="2805" b="1"/>
            </a:lvl6pPr>
            <a:lvl7pPr marL="4809104" indent="0">
              <a:buNone/>
              <a:defRPr sz="2805" b="1"/>
            </a:lvl7pPr>
            <a:lvl8pPr marL="5610621" indent="0">
              <a:buNone/>
              <a:defRPr sz="2805" b="1"/>
            </a:lvl8pPr>
            <a:lvl9pPr marL="6412139" indent="0">
              <a:buNone/>
              <a:defRPr sz="280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472254" y="5520443"/>
            <a:ext cx="9042245" cy="811974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10820638" y="3704785"/>
            <a:ext cx="9086776" cy="1815658"/>
          </a:xfrm>
        </p:spPr>
        <p:txBody>
          <a:bodyPr anchor="b"/>
          <a:lstStyle>
            <a:lvl1pPr marL="0" indent="0">
              <a:buNone/>
              <a:defRPr sz="4207" b="1"/>
            </a:lvl1pPr>
            <a:lvl2pPr marL="801517" indent="0">
              <a:buNone/>
              <a:defRPr sz="3506" b="1"/>
            </a:lvl2pPr>
            <a:lvl3pPr marL="1603035" indent="0">
              <a:buNone/>
              <a:defRPr sz="3156" b="1"/>
            </a:lvl3pPr>
            <a:lvl4pPr marL="2404552" indent="0">
              <a:buNone/>
              <a:defRPr sz="2805" b="1"/>
            </a:lvl4pPr>
            <a:lvl5pPr marL="3206069" indent="0">
              <a:buNone/>
              <a:defRPr sz="2805" b="1"/>
            </a:lvl5pPr>
            <a:lvl6pPr marL="4007587" indent="0">
              <a:buNone/>
              <a:defRPr sz="2805" b="1"/>
            </a:lvl6pPr>
            <a:lvl7pPr marL="4809104" indent="0">
              <a:buNone/>
              <a:defRPr sz="2805" b="1"/>
            </a:lvl7pPr>
            <a:lvl8pPr marL="5610621" indent="0">
              <a:buNone/>
              <a:defRPr sz="2805" b="1"/>
            </a:lvl8pPr>
            <a:lvl9pPr marL="6412139" indent="0">
              <a:buNone/>
              <a:defRPr sz="280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10820638" y="5520443"/>
            <a:ext cx="9086776" cy="811974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4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9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2254" y="1007533"/>
            <a:ext cx="6893703" cy="3526367"/>
          </a:xfrm>
        </p:spPr>
        <p:txBody>
          <a:bodyPr anchor="b"/>
          <a:lstStyle>
            <a:lvl1pPr>
              <a:defRPr sz="561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86777" y="2175993"/>
            <a:ext cx="10820638" cy="10740025"/>
          </a:xfrm>
        </p:spPr>
        <p:txBody>
          <a:bodyPr/>
          <a:lstStyle>
            <a:lvl1pPr>
              <a:defRPr sz="5610"/>
            </a:lvl1pPr>
            <a:lvl2pPr>
              <a:defRPr sz="4909"/>
            </a:lvl2pPr>
            <a:lvl3pPr>
              <a:defRPr sz="4207"/>
            </a:lvl3pPr>
            <a:lvl4pPr>
              <a:defRPr sz="3506"/>
            </a:lvl4pPr>
            <a:lvl5pPr>
              <a:defRPr sz="3506"/>
            </a:lvl5pPr>
            <a:lvl6pPr>
              <a:defRPr sz="3506"/>
            </a:lvl6pPr>
            <a:lvl7pPr>
              <a:defRPr sz="3506"/>
            </a:lvl7pPr>
            <a:lvl8pPr>
              <a:defRPr sz="3506"/>
            </a:lvl8pPr>
            <a:lvl9pPr>
              <a:defRPr sz="3506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472254" y="4533900"/>
            <a:ext cx="6893703" cy="8399611"/>
          </a:xfrm>
        </p:spPr>
        <p:txBody>
          <a:bodyPr/>
          <a:lstStyle>
            <a:lvl1pPr marL="0" indent="0">
              <a:buNone/>
              <a:defRPr sz="2805"/>
            </a:lvl1pPr>
            <a:lvl2pPr marL="801517" indent="0">
              <a:buNone/>
              <a:defRPr sz="2454"/>
            </a:lvl2pPr>
            <a:lvl3pPr marL="1603035" indent="0">
              <a:buNone/>
              <a:defRPr sz="2104"/>
            </a:lvl3pPr>
            <a:lvl4pPr marL="2404552" indent="0">
              <a:buNone/>
              <a:defRPr sz="1753"/>
            </a:lvl4pPr>
            <a:lvl5pPr marL="3206069" indent="0">
              <a:buNone/>
              <a:defRPr sz="1753"/>
            </a:lvl5pPr>
            <a:lvl6pPr marL="4007587" indent="0">
              <a:buNone/>
              <a:defRPr sz="1753"/>
            </a:lvl6pPr>
            <a:lvl7pPr marL="4809104" indent="0">
              <a:buNone/>
              <a:defRPr sz="1753"/>
            </a:lvl7pPr>
            <a:lvl8pPr marL="5610621" indent="0">
              <a:buNone/>
              <a:defRPr sz="1753"/>
            </a:lvl8pPr>
            <a:lvl9pPr marL="6412139" indent="0">
              <a:buNone/>
              <a:defRPr sz="175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4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2254" y="1007533"/>
            <a:ext cx="6893703" cy="3526367"/>
          </a:xfrm>
        </p:spPr>
        <p:txBody>
          <a:bodyPr anchor="b"/>
          <a:lstStyle>
            <a:lvl1pPr>
              <a:defRPr sz="561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9086777" y="2175993"/>
            <a:ext cx="10820638" cy="10740025"/>
          </a:xfrm>
        </p:spPr>
        <p:txBody>
          <a:bodyPr/>
          <a:lstStyle>
            <a:lvl1pPr marL="0" indent="0">
              <a:buNone/>
              <a:defRPr sz="5610"/>
            </a:lvl1pPr>
            <a:lvl2pPr marL="801517" indent="0">
              <a:buNone/>
              <a:defRPr sz="4909"/>
            </a:lvl2pPr>
            <a:lvl3pPr marL="1603035" indent="0">
              <a:buNone/>
              <a:defRPr sz="4207"/>
            </a:lvl3pPr>
            <a:lvl4pPr marL="2404552" indent="0">
              <a:buNone/>
              <a:defRPr sz="3506"/>
            </a:lvl4pPr>
            <a:lvl5pPr marL="3206069" indent="0">
              <a:buNone/>
              <a:defRPr sz="3506"/>
            </a:lvl5pPr>
            <a:lvl6pPr marL="4007587" indent="0">
              <a:buNone/>
              <a:defRPr sz="3506"/>
            </a:lvl6pPr>
            <a:lvl7pPr marL="4809104" indent="0">
              <a:buNone/>
              <a:defRPr sz="3506"/>
            </a:lvl7pPr>
            <a:lvl8pPr marL="5610621" indent="0">
              <a:buNone/>
              <a:defRPr sz="3506"/>
            </a:lvl8pPr>
            <a:lvl9pPr marL="6412139" indent="0">
              <a:buNone/>
              <a:defRPr sz="3506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472254" y="4533900"/>
            <a:ext cx="6893703" cy="8399611"/>
          </a:xfrm>
        </p:spPr>
        <p:txBody>
          <a:bodyPr/>
          <a:lstStyle>
            <a:lvl1pPr marL="0" indent="0">
              <a:buNone/>
              <a:defRPr sz="2805"/>
            </a:lvl1pPr>
            <a:lvl2pPr marL="801517" indent="0">
              <a:buNone/>
              <a:defRPr sz="2454"/>
            </a:lvl2pPr>
            <a:lvl3pPr marL="1603035" indent="0">
              <a:buNone/>
              <a:defRPr sz="2104"/>
            </a:lvl3pPr>
            <a:lvl4pPr marL="2404552" indent="0">
              <a:buNone/>
              <a:defRPr sz="1753"/>
            </a:lvl4pPr>
            <a:lvl5pPr marL="3206069" indent="0">
              <a:buNone/>
              <a:defRPr sz="1753"/>
            </a:lvl5pPr>
            <a:lvl6pPr marL="4007587" indent="0">
              <a:buNone/>
              <a:defRPr sz="1753"/>
            </a:lvl6pPr>
            <a:lvl7pPr marL="4809104" indent="0">
              <a:buNone/>
              <a:defRPr sz="1753"/>
            </a:lvl7pPr>
            <a:lvl8pPr marL="5610621" indent="0">
              <a:buNone/>
              <a:defRPr sz="1753"/>
            </a:lvl8pPr>
            <a:lvl9pPr marL="6412139" indent="0">
              <a:buNone/>
              <a:defRPr sz="175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8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14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295840" y="804627"/>
            <a:ext cx="4608790" cy="1280756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469469" y="804627"/>
            <a:ext cx="13559195" cy="1280756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9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469470" y="804628"/>
            <a:ext cx="18435161" cy="2921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469470" y="4023136"/>
            <a:ext cx="18435161" cy="9589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469469" y="14007513"/>
            <a:ext cx="4809173" cy="8046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7080171" y="14007513"/>
            <a:ext cx="7213759" cy="8046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5095458" y="14007513"/>
            <a:ext cx="4809173" cy="8046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5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03035" rtl="0" eaLnBrk="1" latinLnBrk="0" hangingPunct="1">
        <a:lnSpc>
          <a:spcPct val="90000"/>
        </a:lnSpc>
        <a:spcBef>
          <a:spcPct val="0"/>
        </a:spcBef>
        <a:buNone/>
        <a:defRPr sz="77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759" indent="-400759" algn="l" defTabSz="1603035" rtl="0" eaLnBrk="1" latinLnBrk="0" hangingPunct="1">
        <a:lnSpc>
          <a:spcPct val="90000"/>
        </a:lnSpc>
        <a:spcBef>
          <a:spcPts val="1753"/>
        </a:spcBef>
        <a:buFont typeface="Arial" panose="020B0604020202020204" pitchFamily="34" charset="0"/>
        <a:buChar char="•"/>
        <a:defRPr sz="4909" kern="1200">
          <a:solidFill>
            <a:schemeClr val="tx1"/>
          </a:solidFill>
          <a:latin typeface="+mn-lt"/>
          <a:ea typeface="+mn-ea"/>
          <a:cs typeface="+mn-cs"/>
        </a:defRPr>
      </a:lvl1pPr>
      <a:lvl2pPr marL="1202276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4207" kern="1200">
          <a:solidFill>
            <a:schemeClr val="tx1"/>
          </a:solidFill>
          <a:latin typeface="+mn-lt"/>
          <a:ea typeface="+mn-ea"/>
          <a:cs typeface="+mn-cs"/>
        </a:defRPr>
      </a:lvl2pPr>
      <a:lvl3pPr marL="2003793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506" kern="1200">
          <a:solidFill>
            <a:schemeClr val="tx1"/>
          </a:solidFill>
          <a:latin typeface="+mn-lt"/>
          <a:ea typeface="+mn-ea"/>
          <a:cs typeface="+mn-cs"/>
        </a:defRPr>
      </a:lvl3pPr>
      <a:lvl4pPr marL="2805311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4pPr>
      <a:lvl5pPr marL="3606828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5pPr>
      <a:lvl6pPr marL="4408345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6pPr>
      <a:lvl7pPr marL="5209863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7pPr>
      <a:lvl8pPr marL="6011380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8pPr>
      <a:lvl9pPr marL="6812897" indent="-400759" algn="l" defTabSz="1603035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1pPr>
      <a:lvl2pPr marL="801517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2pPr>
      <a:lvl3pPr marL="1603035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3pPr>
      <a:lvl4pPr marL="2404552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4pPr>
      <a:lvl5pPr marL="3206069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5pPr>
      <a:lvl6pPr marL="4007587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6pPr>
      <a:lvl7pPr marL="4809104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7pPr>
      <a:lvl8pPr marL="5610621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8pPr>
      <a:lvl9pPr marL="6412139" algn="l" defTabSz="1603035" rtl="0" eaLnBrk="1" latinLnBrk="0" hangingPunct="1">
        <a:defRPr sz="31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6F2DA2A-68BF-99C8-75B2-46B7B2B510AF}"/>
              </a:ext>
            </a:extLst>
          </p:cNvPr>
          <p:cNvSpPr txBox="1"/>
          <p:nvPr/>
        </p:nvSpPr>
        <p:spPr>
          <a:xfrm>
            <a:off x="2422078" y="4442242"/>
            <a:ext cx="18547406" cy="212365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rtlCol="0">
            <a:spAutoFit/>
          </a:bodyPr>
          <a:lstStyle/>
          <a:p>
            <a:pPr algn="ctr"/>
            <a:r>
              <a:rPr lang="es-ES" sz="6600" b="1" dirty="0">
                <a:solidFill>
                  <a:srgbClr val="22343F"/>
                </a:solidFill>
                <a:latin typeface="Canva sans"/>
              </a:rPr>
              <a:t>INVASIÓN DE </a:t>
            </a:r>
            <a:r>
              <a:rPr lang="es-ES" sz="6600" b="1" i="1" dirty="0" err="1">
                <a:solidFill>
                  <a:srgbClr val="22343F"/>
                </a:solidFill>
                <a:latin typeface="Canva sans"/>
              </a:rPr>
              <a:t>Cenchrus</a:t>
            </a:r>
            <a:r>
              <a:rPr lang="es-ES" sz="6600" b="1" i="1" dirty="0">
                <a:solidFill>
                  <a:srgbClr val="22343F"/>
                </a:solidFill>
                <a:latin typeface="Canva sans"/>
              </a:rPr>
              <a:t> ciliaris </a:t>
            </a:r>
            <a:r>
              <a:rPr lang="es-ES" sz="6600" b="1" dirty="0">
                <a:solidFill>
                  <a:srgbClr val="22343F"/>
                </a:solidFill>
                <a:latin typeface="Canva sans"/>
              </a:rPr>
              <a:t>EN MÉXICO ANTE ESCENARIOS DE CAMBIO CLIMÁTICO</a:t>
            </a:r>
            <a:endParaRPr lang="es-MX" sz="6600" b="1" dirty="0">
              <a:solidFill>
                <a:srgbClr val="22343F"/>
              </a:solidFill>
              <a:latin typeface="Canva sans"/>
            </a:endParaRPr>
          </a:p>
        </p:txBody>
      </p:sp>
      <p:sp>
        <p:nvSpPr>
          <p:cNvPr id="5" name="Rectángulo: esquinas redondeadas 7">
            <a:extLst>
              <a:ext uri="{FF2B5EF4-FFF2-40B4-BE49-F238E27FC236}">
                <a16:creationId xmlns:a16="http://schemas.microsoft.com/office/drawing/2014/main" id="{6890BF51-5DA8-90BB-4960-B81DF5CBA93B}"/>
              </a:ext>
            </a:extLst>
          </p:cNvPr>
          <p:cNvSpPr/>
          <p:nvPr/>
        </p:nvSpPr>
        <p:spPr>
          <a:xfrm>
            <a:off x="2463004" y="8212302"/>
            <a:ext cx="12379772" cy="4068597"/>
          </a:xfrm>
          <a:prstGeom prst="roundRect">
            <a:avLst/>
          </a:prstGeom>
          <a:solidFill>
            <a:srgbClr val="6282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b="1" u="sng" dirty="0">
                <a:solidFill>
                  <a:schemeClr val="bg1"/>
                </a:solidFill>
                <a:latin typeface="Canva sans"/>
              </a:rPr>
              <a:t>Pablo </a:t>
            </a:r>
            <a:r>
              <a:rPr lang="es-MX" sz="4000" b="1" u="sng" dirty="0" err="1">
                <a:solidFill>
                  <a:schemeClr val="bg1"/>
                </a:solidFill>
                <a:latin typeface="Canva sans"/>
              </a:rPr>
              <a:t>Siller</a:t>
            </a:r>
            <a:r>
              <a:rPr lang="es-MX" sz="4000" b="1" u="sng" dirty="0">
                <a:solidFill>
                  <a:schemeClr val="bg1"/>
                </a:solidFill>
                <a:latin typeface="Canva sans"/>
              </a:rPr>
              <a:t> Clavel</a:t>
            </a:r>
            <a:r>
              <a:rPr lang="es-MX" sz="4000" dirty="0">
                <a:solidFill>
                  <a:schemeClr val="bg1"/>
                </a:solidFill>
                <a:latin typeface="Canva sans"/>
              </a:rPr>
              <a:t>, </a:t>
            </a:r>
            <a:r>
              <a:rPr lang="es-MX" sz="4000" dirty="0" err="1">
                <a:solidFill>
                  <a:schemeClr val="bg1"/>
                </a:solidFill>
                <a:latin typeface="Canva sans"/>
              </a:rPr>
              <a:t>Nathalie</a:t>
            </a:r>
            <a:r>
              <a:rPr lang="es-MX" sz="4000" dirty="0">
                <a:solidFill>
                  <a:schemeClr val="bg1"/>
                </a:solidFill>
                <a:latin typeface="Canva sans"/>
              </a:rPr>
              <a:t> S. Hernández-Quiroz, Alfredo Pinedo-Alvarez, Federico Villarreal-Guerrero, Gilberto Sandino Aquino de los Ríos, Ernesto Iván Badano</a:t>
            </a:r>
          </a:p>
          <a:p>
            <a:pPr algn="ctr"/>
            <a:endParaRPr lang="es-MX" sz="4000" dirty="0">
              <a:solidFill>
                <a:schemeClr val="bg1"/>
              </a:solidFill>
              <a:latin typeface="Canva sans"/>
            </a:endParaRPr>
          </a:p>
          <a:p>
            <a:pPr algn="ctr"/>
            <a:r>
              <a:rPr lang="es-MX" sz="4000" dirty="0">
                <a:solidFill>
                  <a:schemeClr val="bg1"/>
                </a:solidFill>
                <a:latin typeface="Canva sans"/>
              </a:rPr>
              <a:t>gdgs@gmail.com</a:t>
            </a:r>
          </a:p>
        </p:txBody>
      </p:sp>
      <p:sp>
        <p:nvSpPr>
          <p:cNvPr id="6" name="Retraso 5"/>
          <p:cNvSpPr/>
          <p:nvPr/>
        </p:nvSpPr>
        <p:spPr>
          <a:xfrm flipH="1">
            <a:off x="15305829" y="7807158"/>
            <a:ext cx="5663655" cy="5677151"/>
          </a:xfrm>
          <a:prstGeom prst="flowChartDelay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81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734050" y="4813300"/>
            <a:ext cx="9338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>
                <a:solidFill>
                  <a:srgbClr val="C00000"/>
                </a:solidFill>
              </a:rPr>
              <a:t>AGREGAR LÁMINAS NECESARIAS</a:t>
            </a:r>
            <a:endParaRPr lang="es-MX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40</Words>
  <Application>Microsoft Office PowerPoint</Application>
  <PresentationFormat>Personalizado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Canva sans</vt:lpstr>
      <vt:lpstr>Calibri Light</vt:lpstr>
      <vt:lpstr>Calibri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XV Congreso Internacional sobre Manejo de Pastizales Poster 1</dc:title>
  <dc:creator>UAAAN</dc:creator>
  <dc:description>A vibrant poster showcasing the XV Congreso Internacional sobre Manejo de Pastizales, featuring earth-toned colors, a pastoral background image, and decorative barbed wire borders.</dc:description>
  <cp:lastModifiedBy>UAAAN</cp:lastModifiedBy>
  <cp:revision>28</cp:revision>
  <dcterms:created xsi:type="dcterms:W3CDTF">2006-08-16T00:00:00Z</dcterms:created>
  <dcterms:modified xsi:type="dcterms:W3CDTF">2026-06-24T19:45:02Z</dcterms:modified>
  <dc:identifier>DAHLdQ1Zaso</dc:identifier>
</cp:coreProperties>
</file>